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97" r:id="rId2"/>
    <p:sldId id="258" r:id="rId3"/>
    <p:sldId id="310" r:id="rId4"/>
    <p:sldId id="259" r:id="rId5"/>
    <p:sldId id="263" r:id="rId6"/>
    <p:sldId id="307" r:id="rId7"/>
    <p:sldId id="308" r:id="rId8"/>
    <p:sldId id="265" r:id="rId9"/>
    <p:sldId id="264" r:id="rId10"/>
    <p:sldId id="298" r:id="rId11"/>
    <p:sldId id="267" r:id="rId12"/>
    <p:sldId id="268" r:id="rId13"/>
    <p:sldId id="270" r:id="rId14"/>
    <p:sldId id="271" r:id="rId15"/>
    <p:sldId id="293" r:id="rId16"/>
    <p:sldId id="294" r:id="rId17"/>
    <p:sldId id="273" r:id="rId18"/>
    <p:sldId id="274" r:id="rId19"/>
    <p:sldId id="275" r:id="rId20"/>
    <p:sldId id="299" r:id="rId21"/>
    <p:sldId id="277" r:id="rId22"/>
    <p:sldId id="289" r:id="rId23"/>
    <p:sldId id="279" r:id="rId24"/>
    <p:sldId id="280" r:id="rId25"/>
    <p:sldId id="281" r:id="rId26"/>
    <p:sldId id="303" r:id="rId27"/>
    <p:sldId id="306" r:id="rId28"/>
    <p:sldId id="305" r:id="rId29"/>
    <p:sldId id="304" r:id="rId30"/>
    <p:sldId id="282" r:id="rId31"/>
    <p:sldId id="283" r:id="rId32"/>
    <p:sldId id="302" r:id="rId33"/>
    <p:sldId id="285" r:id="rId34"/>
    <p:sldId id="286" r:id="rId35"/>
    <p:sldId id="296" r:id="rId36"/>
    <p:sldId id="367" r:id="rId37"/>
    <p:sldId id="288" r:id="rId3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10"/>
            <p14:sldId id="259"/>
            <p14:sldId id="263"/>
            <p14:sldId id="307"/>
            <p14:sldId id="308"/>
            <p14:sldId id="265"/>
            <p14:sldId id="264"/>
            <p14:sldId id="298"/>
            <p14:sldId id="267"/>
            <p14:sldId id="268"/>
            <p14:sldId id="270"/>
            <p14:sldId id="271"/>
            <p14:sldId id="293"/>
            <p14:sldId id="294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36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991E13-B9D6-4216-98AA-6886A333BBE6}" v="6" dt="2022-06-16T06:20:18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93420" autoAdjust="0"/>
  </p:normalViewPr>
  <p:slideViewPr>
    <p:cSldViewPr>
      <p:cViewPr varScale="1">
        <p:scale>
          <a:sx n="106" d="100"/>
          <a:sy n="106" d="100"/>
        </p:scale>
        <p:origin x="234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700F007-7C16-4D4D-8E33-9D7E0C9D3544}"/>
    <pc:docChg chg="addSld delSld modSld modSection">
      <pc:chgData name="Anatoliy Kigel" userId="7432c6c4687b0a9c" providerId="LiveId" clId="{6700F007-7C16-4D4D-8E33-9D7E0C9D3544}" dt="2021-10-20T17:18:28.452" v="16" actId="20577"/>
      <pc:docMkLst>
        <pc:docMk/>
      </pc:docMkLst>
      <pc:sldChg chg="modSp mod">
        <pc:chgData name="Anatoliy Kigel" userId="7432c6c4687b0a9c" providerId="LiveId" clId="{6700F007-7C16-4D4D-8E33-9D7E0C9D3544}" dt="2021-10-20T17:18:11.771" v="11" actId="20577"/>
        <pc:sldMkLst>
          <pc:docMk/>
          <pc:sldMk cId="385451817" sldId="265"/>
        </pc:sldMkLst>
        <pc:spChg chg="mod">
          <ac:chgData name="Anatoliy Kigel" userId="7432c6c4687b0a9c" providerId="LiveId" clId="{6700F007-7C16-4D4D-8E33-9D7E0C9D3544}" dt="2021-10-20T17:18:11.771" v="11" actId="20577"/>
          <ac:spMkLst>
            <pc:docMk/>
            <pc:sldMk cId="385451817" sldId="26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348722808" sldId="272"/>
        </pc:sldMkLst>
      </pc:sldChg>
      <pc:sldChg chg="modSp mod">
        <pc:chgData name="Anatoliy Kigel" userId="7432c6c4687b0a9c" providerId="LiveId" clId="{6700F007-7C16-4D4D-8E33-9D7E0C9D3544}" dt="2021-10-20T17:18:16.676" v="12" actId="20577"/>
        <pc:sldMkLst>
          <pc:docMk/>
          <pc:sldMk cId="3770958942" sldId="273"/>
        </pc:sldMkLst>
        <pc:spChg chg="mod">
          <ac:chgData name="Anatoliy Kigel" userId="7432c6c4687b0a9c" providerId="LiveId" clId="{6700F007-7C16-4D4D-8E33-9D7E0C9D3544}" dt="2021-10-20T17:18:16.676" v="12" actId="20577"/>
          <ac:spMkLst>
            <pc:docMk/>
            <pc:sldMk cId="3770958942" sldId="27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0.930" v="14" actId="20577"/>
        <pc:sldMkLst>
          <pc:docMk/>
          <pc:sldMk cId="70920827" sldId="289"/>
        </pc:sldMkLst>
        <pc:spChg chg="mod">
          <ac:chgData name="Anatoliy Kigel" userId="7432c6c4687b0a9c" providerId="LiveId" clId="{6700F007-7C16-4D4D-8E33-9D7E0C9D3544}" dt="2021-10-20T17:18:20.930" v="14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202744566" sldId="292"/>
        </pc:sldMkLst>
      </pc:sldChg>
      <pc:sldChg chg="modSp mod">
        <pc:chgData name="Anatoliy Kigel" userId="7432c6c4687b0a9c" providerId="LiveId" clId="{6700F007-7C16-4D4D-8E33-9D7E0C9D3544}" dt="2021-10-20T17:18:18.724" v="13" actId="20577"/>
        <pc:sldMkLst>
          <pc:docMk/>
          <pc:sldMk cId="2717106172" sldId="299"/>
        </pc:sldMkLst>
        <pc:spChg chg="mod">
          <ac:chgData name="Anatoliy Kigel" userId="7432c6c4687b0a9c" providerId="LiveId" clId="{6700F007-7C16-4D4D-8E33-9D7E0C9D3544}" dt="2021-10-20T17:18:18.724" v="13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3.900" v="15" actId="20577"/>
        <pc:sldMkLst>
          <pc:docMk/>
          <pc:sldMk cId="2987607514" sldId="303"/>
        </pc:sldMkLst>
        <pc:spChg chg="mod">
          <ac:chgData name="Anatoliy Kigel" userId="7432c6c4687b0a9c" providerId="LiveId" clId="{6700F007-7C16-4D4D-8E33-9D7E0C9D3544}" dt="2021-10-20T17:18:23.900" v="15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8.452" v="16" actId="20577"/>
        <pc:sldMkLst>
          <pc:docMk/>
          <pc:sldMk cId="1576363322" sldId="305"/>
        </pc:sldMkLst>
        <pc:spChg chg="mod">
          <ac:chgData name="Anatoliy Kigel" userId="7432c6c4687b0a9c" providerId="LiveId" clId="{6700F007-7C16-4D4D-8E33-9D7E0C9D3544}" dt="2021-10-20T17:18:28.452" v="16" actId="20577"/>
          <ac:spMkLst>
            <pc:docMk/>
            <pc:sldMk cId="1576363322" sldId="30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6:46.564" v="0" actId="2696"/>
        <pc:sldMkLst>
          <pc:docMk/>
          <pc:sldMk cId="2504686258" sldId="309"/>
        </pc:sldMkLst>
      </pc:sldChg>
      <pc:sldChg chg="add">
        <pc:chgData name="Anatoliy Kigel" userId="7432c6c4687b0a9c" providerId="LiveId" clId="{6700F007-7C16-4D4D-8E33-9D7E0C9D3544}" dt="2021-10-20T17:16:49.123" v="1"/>
        <pc:sldMkLst>
          <pc:docMk/>
          <pc:sldMk cId="2653111339" sldId="309"/>
        </pc:sldMkLst>
      </pc:sldChg>
    </pc:docChg>
  </pc:docChgLst>
  <pc:docChgLst>
    <pc:chgData name="Anatoliy Kigel" userId="7432c6c4687b0a9c" providerId="LiveId" clId="{6CA9548B-036E-49BA-9D06-CCCD107B9273}"/>
    <pc:docChg chg="modSld sldOrd">
      <pc:chgData name="Anatoliy Kigel" userId="7432c6c4687b0a9c" providerId="LiveId" clId="{6CA9548B-036E-49BA-9D06-CCCD107B9273}" dt="2021-09-19T18:03:35.325" v="1"/>
      <pc:docMkLst>
        <pc:docMk/>
      </pc:docMkLst>
      <pc:sldChg chg="ord">
        <pc:chgData name="Anatoliy Kigel" userId="7432c6c4687b0a9c" providerId="LiveId" clId="{6CA9548B-036E-49BA-9D06-CCCD107B9273}" dt="2021-09-19T18:03:35.325" v="1"/>
        <pc:sldMkLst>
          <pc:docMk/>
          <pc:sldMk cId="2504686258" sldId="309"/>
        </pc:sldMkLst>
      </pc:sldChg>
    </pc:docChg>
  </pc:docChgLst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4A991E13-B9D6-4216-98AA-6886A333BBE6}"/>
    <pc:docChg chg="undo redo custSel addSld delSld modSld modSection">
      <pc:chgData name="Anatoliy Kigel" userId="7432c6c4687b0a9c" providerId="LiveId" clId="{4A991E13-B9D6-4216-98AA-6886A333BBE6}" dt="2022-06-16T06:20:19.212" v="35" actId="6549"/>
      <pc:docMkLst>
        <pc:docMk/>
      </pc:docMkLst>
      <pc:sldChg chg="delSp modSp mod">
        <pc:chgData name="Anatoliy Kigel" userId="7432c6c4687b0a9c" providerId="LiveId" clId="{4A991E13-B9D6-4216-98AA-6886A333BBE6}" dt="2022-06-16T06:19:54.620" v="27" actId="1076"/>
        <pc:sldMkLst>
          <pc:docMk/>
          <pc:sldMk cId="2610480723" sldId="274"/>
        </pc:sldMkLst>
        <pc:spChg chg="del">
          <ac:chgData name="Anatoliy Kigel" userId="7432c6c4687b0a9c" providerId="LiveId" clId="{4A991E13-B9D6-4216-98AA-6886A333BBE6}" dt="2022-06-16T06:19:52.606" v="26" actId="478"/>
          <ac:spMkLst>
            <pc:docMk/>
            <pc:sldMk cId="2610480723" sldId="274"/>
            <ac:spMk id="10" creationId="{00000000-0000-0000-0000-000000000000}"/>
          </ac:spMkLst>
        </pc:spChg>
        <pc:picChg chg="mod">
          <ac:chgData name="Anatoliy Kigel" userId="7432c6c4687b0a9c" providerId="LiveId" clId="{4A991E13-B9D6-4216-98AA-6886A333BBE6}" dt="2022-06-16T06:19:54.620" v="27" actId="1076"/>
          <ac:picMkLst>
            <pc:docMk/>
            <pc:sldMk cId="2610480723" sldId="274"/>
            <ac:picMk id="6" creationId="{00000000-0000-0000-0000-000000000000}"/>
          </ac:picMkLst>
        </pc:picChg>
      </pc:sldChg>
      <pc:sldChg chg="delSp modSp mod">
        <pc:chgData name="Anatoliy Kigel" userId="7432c6c4687b0a9c" providerId="LiveId" clId="{4A991E13-B9D6-4216-98AA-6886A333BBE6}" dt="2022-06-16T06:19:59.498" v="32" actId="1036"/>
        <pc:sldMkLst>
          <pc:docMk/>
          <pc:sldMk cId="630121568" sldId="275"/>
        </pc:sldMkLst>
        <pc:spChg chg="mod">
          <ac:chgData name="Anatoliy Kigel" userId="7432c6c4687b0a9c" providerId="LiveId" clId="{4A991E13-B9D6-4216-98AA-6886A333BBE6}" dt="2022-06-16T06:19:59.498" v="32" actId="1036"/>
          <ac:spMkLst>
            <pc:docMk/>
            <pc:sldMk cId="630121568" sldId="275"/>
            <ac:spMk id="7" creationId="{00000000-0000-0000-0000-000000000000}"/>
          </ac:spMkLst>
        </pc:spChg>
        <pc:spChg chg="del mod">
          <ac:chgData name="Anatoliy Kigel" userId="7432c6c4687b0a9c" providerId="LiveId" clId="{4A991E13-B9D6-4216-98AA-6886A333BBE6}" dt="2022-06-16T06:19:58.209" v="29" actId="478"/>
          <ac:spMkLst>
            <pc:docMk/>
            <pc:sldMk cId="630121568" sldId="275"/>
            <ac:spMk id="10" creationId="{00000000-0000-0000-0000-000000000000}"/>
          </ac:spMkLst>
        </pc:spChg>
      </pc:sldChg>
      <pc:sldChg chg="modSp mod">
        <pc:chgData name="Anatoliy Kigel" userId="7432c6c4687b0a9c" providerId="LiveId" clId="{4A991E13-B9D6-4216-98AA-6886A333BBE6}" dt="2022-06-16T06:20:19.212" v="35" actId="6549"/>
        <pc:sldMkLst>
          <pc:docMk/>
          <pc:sldMk cId="1800214951" sldId="280"/>
        </pc:sldMkLst>
        <pc:spChg chg="mod">
          <ac:chgData name="Anatoliy Kigel" userId="7432c6c4687b0a9c" providerId="LiveId" clId="{4A991E13-B9D6-4216-98AA-6886A333BBE6}" dt="2022-06-16T06:20:19.212" v="35" actId="6549"/>
          <ac:spMkLst>
            <pc:docMk/>
            <pc:sldMk cId="1800214951" sldId="280"/>
            <ac:spMk id="2" creationId="{00000000-0000-0000-0000-000000000000}"/>
          </ac:spMkLst>
        </pc:spChg>
      </pc:sldChg>
      <pc:sldChg chg="modSp mod">
        <pc:chgData name="Anatoliy Kigel" userId="7432c6c4687b0a9c" providerId="LiveId" clId="{4A991E13-B9D6-4216-98AA-6886A333BBE6}" dt="2022-06-14T08:12:21.997" v="19" actId="6549"/>
        <pc:sldMkLst>
          <pc:docMk/>
          <pc:sldMk cId="2875814074" sldId="302"/>
        </pc:sldMkLst>
        <pc:spChg chg="mod">
          <ac:chgData name="Anatoliy Kigel" userId="7432c6c4687b0a9c" providerId="LiveId" clId="{4A991E13-B9D6-4216-98AA-6886A333BBE6}" dt="2022-06-14T08:12:21.997" v="19" actId="6549"/>
          <ac:spMkLst>
            <pc:docMk/>
            <pc:sldMk cId="2875814074" sldId="302"/>
            <ac:spMk id="6" creationId="{00000000-0000-0000-0000-000000000000}"/>
          </ac:spMkLst>
        </pc:spChg>
      </pc:sldChg>
      <pc:sldChg chg="modSp mod">
        <pc:chgData name="Anatoliy Kigel" userId="7432c6c4687b0a9c" providerId="LiveId" clId="{4A991E13-B9D6-4216-98AA-6886A333BBE6}" dt="2022-06-14T08:11:12.581" v="15" actId="6549"/>
        <pc:sldMkLst>
          <pc:docMk/>
          <pc:sldMk cId="3759015546" sldId="304"/>
        </pc:sldMkLst>
        <pc:spChg chg="mod">
          <ac:chgData name="Anatoliy Kigel" userId="7432c6c4687b0a9c" providerId="LiveId" clId="{4A991E13-B9D6-4216-98AA-6886A333BBE6}" dt="2022-06-14T08:11:12.581" v="15" actId="6549"/>
          <ac:spMkLst>
            <pc:docMk/>
            <pc:sldMk cId="3759015546" sldId="304"/>
            <ac:spMk id="7" creationId="{00000000-0000-0000-0000-000000000000}"/>
          </ac:spMkLst>
        </pc:spChg>
      </pc:sldChg>
      <pc:sldChg chg="delSp modSp mod">
        <pc:chgData name="Anatoliy Kigel" userId="7432c6c4687b0a9c" providerId="LiveId" clId="{4A991E13-B9D6-4216-98AA-6886A333BBE6}" dt="2022-06-14T08:11:07.582" v="12" actId="1035"/>
        <pc:sldMkLst>
          <pc:docMk/>
          <pc:sldMk cId="3117034734" sldId="306"/>
        </pc:sldMkLst>
        <pc:spChg chg="del">
          <ac:chgData name="Anatoliy Kigel" userId="7432c6c4687b0a9c" providerId="LiveId" clId="{4A991E13-B9D6-4216-98AA-6886A333BBE6}" dt="2022-06-14T08:10:33.279" v="4" actId="478"/>
          <ac:spMkLst>
            <pc:docMk/>
            <pc:sldMk cId="3117034734" sldId="306"/>
            <ac:spMk id="6" creationId="{00000000-0000-0000-0000-000000000000}"/>
          </ac:spMkLst>
        </pc:spChg>
        <pc:spChg chg="mod">
          <ac:chgData name="Anatoliy Kigel" userId="7432c6c4687b0a9c" providerId="LiveId" clId="{4A991E13-B9D6-4216-98AA-6886A333BBE6}" dt="2022-06-14T08:11:07.582" v="12" actId="1035"/>
          <ac:spMkLst>
            <pc:docMk/>
            <pc:sldMk cId="3117034734" sldId="306"/>
            <ac:spMk id="7" creationId="{00000000-0000-0000-0000-000000000000}"/>
          </ac:spMkLst>
        </pc:spChg>
        <pc:picChg chg="mod">
          <ac:chgData name="Anatoliy Kigel" userId="7432c6c4687b0a9c" providerId="LiveId" clId="{4A991E13-B9D6-4216-98AA-6886A333BBE6}" dt="2022-06-14T08:11:07.582" v="12" actId="1035"/>
          <ac:picMkLst>
            <pc:docMk/>
            <pc:sldMk cId="3117034734" sldId="306"/>
            <ac:picMk id="4" creationId="{00000000-0000-0000-0000-000000000000}"/>
          </ac:picMkLst>
        </pc:picChg>
      </pc:sldChg>
      <pc:sldChg chg="modSp add del mod">
        <pc:chgData name="Anatoliy Kigel" userId="7432c6c4687b0a9c" providerId="LiveId" clId="{4A991E13-B9D6-4216-98AA-6886A333BBE6}" dt="2022-06-16T06:19:19.697" v="25" actId="47"/>
        <pc:sldMkLst>
          <pc:docMk/>
          <pc:sldMk cId="2653111339" sldId="309"/>
        </pc:sldMkLst>
        <pc:spChg chg="mod">
          <ac:chgData name="Anatoliy Kigel" userId="7432c6c4687b0a9c" providerId="LiveId" clId="{4A991E13-B9D6-4216-98AA-6886A333BBE6}" dt="2022-06-14T08:12:50.630" v="24" actId="6549"/>
          <ac:spMkLst>
            <pc:docMk/>
            <pc:sldMk cId="2653111339" sldId="309"/>
            <ac:spMk id="8" creationId="{23E86B02-9920-4DE4-AA16-86DF360AD807}"/>
          </ac:spMkLst>
        </pc:spChg>
      </pc:sldChg>
    </pc:docChg>
  </pc:docChgLst>
  <pc:docChgLst>
    <pc:chgData name="Anatoliy Kigel" userId="7432c6c4687b0a9c" providerId="LiveId" clId="{E4BEC673-F66B-43A4-8536-6DD3F9E3B862}"/>
    <pc:docChg chg="custSel addSld delSld modSld modSection">
      <pc:chgData name="Anatoliy Kigel" userId="7432c6c4687b0a9c" providerId="LiveId" clId="{E4BEC673-F66B-43A4-8536-6DD3F9E3B862}" dt="2021-12-16T10:13:58.653" v="165" actId="403"/>
      <pc:docMkLst>
        <pc:docMk/>
      </pc:docMkLst>
      <pc:sldChg chg="del">
        <pc:chgData name="Anatoliy Kigel" userId="7432c6c4687b0a9c" providerId="LiveId" clId="{E4BEC673-F66B-43A4-8536-6DD3F9E3B862}" dt="2021-12-16T10:11:34.600" v="3" actId="47"/>
        <pc:sldMkLst>
          <pc:docMk/>
          <pc:sldMk cId="521979187" sldId="287"/>
        </pc:sldMkLst>
      </pc:sldChg>
      <pc:sldChg chg="addSp delSp modSp mod">
        <pc:chgData name="Anatoliy Kigel" userId="7432c6c4687b0a9c" providerId="LiveId" clId="{E4BEC673-F66B-43A4-8536-6DD3F9E3B862}" dt="2021-12-16T10:13:58.653" v="165" actId="403"/>
        <pc:sldMkLst>
          <pc:docMk/>
          <pc:sldMk cId="661240046" sldId="288"/>
        </pc:sldMkLst>
        <pc:spChg chg="mod">
          <ac:chgData name="Anatoliy Kigel" userId="7432c6c4687b0a9c" providerId="LiveId" clId="{E4BEC673-F66B-43A4-8536-6DD3F9E3B862}" dt="2021-12-16T10:12:19.362" v="59" actId="1035"/>
          <ac:spMkLst>
            <pc:docMk/>
            <pc:sldMk cId="661240046" sldId="288"/>
            <ac:spMk id="9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1:17.813" v="1" actId="478"/>
          <ac:spMkLst>
            <pc:docMk/>
            <pc:sldMk cId="661240046" sldId="288"/>
            <ac:spMk id="10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2:00.998" v="48" actId="478"/>
          <ac:spMkLst>
            <pc:docMk/>
            <pc:sldMk cId="661240046" sldId="288"/>
            <ac:spMk id="11" creationId="{00000000-0000-0000-0000-000000000000}"/>
          </ac:spMkLst>
        </pc:spChg>
        <pc:spChg chg="add mod">
          <ac:chgData name="Anatoliy Kigel" userId="7432c6c4687b0a9c" providerId="LiveId" clId="{E4BEC673-F66B-43A4-8536-6DD3F9E3B862}" dt="2021-12-16T10:13:58.653" v="165" actId="403"/>
          <ac:spMkLst>
            <pc:docMk/>
            <pc:sldMk cId="661240046" sldId="288"/>
            <ac:spMk id="12" creationId="{AE06C534-BDBE-4E25-AD61-C35774822DE7}"/>
          </ac:spMkLst>
        </pc:spChg>
        <pc:picChg chg="mod">
          <ac:chgData name="Anatoliy Kigel" userId="7432c6c4687b0a9c" providerId="LiveId" clId="{E4BEC673-F66B-43A4-8536-6DD3F9E3B862}" dt="2021-12-16T10:13:50.186" v="163" actId="1036"/>
          <ac:picMkLst>
            <pc:docMk/>
            <pc:sldMk cId="661240046" sldId="288"/>
            <ac:picMk id="1026" creationId="{00000000-0000-0000-0000-000000000000}"/>
          </ac:picMkLst>
        </pc:picChg>
      </pc:sldChg>
      <pc:sldChg chg="del">
        <pc:chgData name="Anatoliy Kigel" userId="7432c6c4687b0a9c" providerId="LiveId" clId="{E4BEC673-F66B-43A4-8536-6DD3F9E3B862}" dt="2021-12-16T10:10:31.490" v="0" actId="47"/>
        <pc:sldMkLst>
          <pc:docMk/>
          <pc:sldMk cId="3493102739" sldId="311"/>
        </pc:sldMkLst>
      </pc:sldChg>
      <pc:sldChg chg="add">
        <pc:chgData name="Anatoliy Kigel" userId="7432c6c4687b0a9c" providerId="LiveId" clId="{E4BEC673-F66B-43A4-8536-6DD3F9E3B862}" dt="2021-12-16T10:11:33.679" v="2"/>
        <pc:sldMkLst>
          <pc:docMk/>
          <pc:sldMk cId="2717058134" sldId="367"/>
        </pc:sldMkLst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D7379042-19B8-468D-8E4C-3CADCFCB1CB8}"/>
    <pc:docChg chg="custSel modSld">
      <pc:chgData name="Anatoliy Kigel" userId="7432c6c4687b0a9c" providerId="LiveId" clId="{D7379042-19B8-468D-8E4C-3CADCFCB1CB8}" dt="2021-07-14T20:13:56.666" v="19" actId="1076"/>
      <pc:docMkLst>
        <pc:docMk/>
      </pc:docMkLst>
      <pc:sldChg chg="delSp modSp mod">
        <pc:chgData name="Anatoliy Kigel" userId="7432c6c4687b0a9c" providerId="LiveId" clId="{D7379042-19B8-468D-8E4C-3CADCFCB1CB8}" dt="2021-07-14T20:13:56.666" v="19" actId="1076"/>
        <pc:sldMkLst>
          <pc:docMk/>
          <pc:sldMk cId="4049950866" sldId="308"/>
        </pc:sldMkLst>
        <pc:spChg chg="mod">
          <ac:chgData name="Anatoliy Kigel" userId="7432c6c4687b0a9c" providerId="LiveId" clId="{D7379042-19B8-468D-8E4C-3CADCFCB1CB8}" dt="2021-07-14T20:13:39.928" v="10" actId="6549"/>
          <ac:spMkLst>
            <pc:docMk/>
            <pc:sldMk cId="4049950866" sldId="308"/>
            <ac:spMk id="4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4.828" v="4" actId="478"/>
          <ac:spMkLst>
            <pc:docMk/>
            <pc:sldMk cId="4049950866" sldId="308"/>
            <ac:spMk id="15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2.408" v="3" actId="478"/>
          <ac:spMkLst>
            <pc:docMk/>
            <pc:sldMk cId="4049950866" sldId="308"/>
            <ac:spMk id="16" creationId="{00000000-0000-0000-0000-000000000000}"/>
          </ac:spMkLst>
        </pc:spChg>
        <pc:picChg chg="mod">
          <ac:chgData name="Anatoliy Kigel" userId="7432c6c4687b0a9c" providerId="LiveId" clId="{D7379042-19B8-468D-8E4C-3CADCFCB1CB8}" dt="2021-07-14T20:13:51.907" v="16" actId="1076"/>
          <ac:picMkLst>
            <pc:docMk/>
            <pc:sldMk cId="4049950866" sldId="308"/>
            <ac:picMk id="2" creationId="{00000000-0000-0000-0000-000000000000}"/>
          </ac:picMkLst>
        </pc:picChg>
        <pc:picChg chg="mod">
          <ac:chgData name="Anatoliy Kigel" userId="7432c6c4687b0a9c" providerId="LiveId" clId="{D7379042-19B8-468D-8E4C-3CADCFCB1CB8}" dt="2021-07-14T20:13:56.666" v="19" actId="1076"/>
          <ac:picMkLst>
            <pc:docMk/>
            <pc:sldMk cId="4049950866" sldId="308"/>
            <ac:picMk id="7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36.060" v="0" actId="478"/>
          <ac:picMkLst>
            <pc:docMk/>
            <pc:sldMk cId="4049950866" sldId="308"/>
            <ac:picMk id="12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41.537" v="2" actId="478"/>
          <ac:picMkLst>
            <pc:docMk/>
            <pc:sldMk cId="4049950866" sldId="308"/>
            <ac:picMk id="14" creationId="{00000000-0000-0000-0000-000000000000}"/>
          </ac:picMkLst>
        </pc:picChg>
        <pc:cxnChg chg="del">
          <ac:chgData name="Anatoliy Kigel" userId="7432c6c4687b0a9c" providerId="LiveId" clId="{D7379042-19B8-468D-8E4C-3CADCFCB1CB8}" dt="2021-07-14T20:11:37.511" v="1" actId="478"/>
          <ac:cxnSpMkLst>
            <pc:docMk/>
            <pc:sldMk cId="4049950866" sldId="308"/>
            <ac:cxnSpMk id="9" creationId="{00000000-0000-0000-0000-000000000000}"/>
          </ac:cxnSpMkLst>
        </pc:cxnChg>
      </pc:sldChg>
    </pc:docChg>
  </pc:docChgLst>
  <pc:docChgLst>
    <pc:chgData name="Anatoliy Kigel" userId="7432c6c4687b0a9c" providerId="LiveId" clId="{9CFE1665-082F-4505-A467-33699E1D501B}"/>
    <pc:docChg chg="undo custSel delSld modSld sldOrd modSection">
      <pc:chgData name="Anatoliy Kigel" userId="7432c6c4687b0a9c" providerId="LiveId" clId="{9CFE1665-082F-4505-A467-33699E1D501B}" dt="2022-02-04T10:35:17.088" v="282" actId="1036"/>
      <pc:docMkLst>
        <pc:docMk/>
      </pc:docMkLst>
      <pc:sldChg chg="addSp delSp modSp">
        <pc:chgData name="Anatoliy Kigel" userId="7432c6c4687b0a9c" providerId="LiveId" clId="{9CFE1665-082F-4505-A467-33699E1D501B}" dt="2022-02-04T10:33:51.610" v="225"/>
        <pc:sldMkLst>
          <pc:docMk/>
          <pc:sldMk cId="138298648" sldId="258"/>
        </pc:sldMkLst>
        <pc:spChg chg="add del mod">
          <ac:chgData name="Anatoliy Kigel" userId="7432c6c4687b0a9c" providerId="LiveId" clId="{9CFE1665-082F-4505-A467-33699E1D501B}" dt="2022-02-04T10:33:51.610" v="225"/>
          <ac:spMkLst>
            <pc:docMk/>
            <pc:sldMk cId="138298648" sldId="258"/>
            <ac:spMk id="3" creationId="{75C97CCF-18DE-4B2E-BA5D-68C59A59CEEC}"/>
          </ac:spMkLst>
        </pc:spChg>
        <pc:picChg chg="add del mod">
          <ac:chgData name="Anatoliy Kigel" userId="7432c6c4687b0a9c" providerId="LiveId" clId="{9CFE1665-082F-4505-A467-33699E1D501B}" dt="2022-02-04T10:33:51.610" v="225"/>
          <ac:picMkLst>
            <pc:docMk/>
            <pc:sldMk cId="138298648" sldId="258"/>
            <ac:picMk id="4" creationId="{77BAC39D-D4B6-48E5-B0B6-6ECC7D267B78}"/>
          </ac:picMkLst>
        </pc:picChg>
      </pc:sldChg>
      <pc:sldChg chg="del">
        <pc:chgData name="Anatoliy Kigel" userId="7432c6c4687b0a9c" providerId="LiveId" clId="{9CFE1665-082F-4505-A467-33699E1D501B}" dt="2022-02-04T10:17:23.605" v="207" actId="47"/>
        <pc:sldMkLst>
          <pc:docMk/>
          <pc:sldMk cId="2932198256" sldId="269"/>
        </pc:sldMkLst>
      </pc:sldChg>
      <pc:sldChg chg="modSp mod">
        <pc:chgData name="Anatoliy Kigel" userId="7432c6c4687b0a9c" providerId="LiveId" clId="{9CFE1665-082F-4505-A467-33699E1D501B}" dt="2022-02-04T10:18:28.260" v="223" actId="1036"/>
        <pc:sldMkLst>
          <pc:docMk/>
          <pc:sldMk cId="1800214951" sldId="280"/>
        </pc:sldMkLst>
        <pc:spChg chg="mod">
          <ac:chgData name="Anatoliy Kigel" userId="7432c6c4687b0a9c" providerId="LiveId" clId="{9CFE1665-082F-4505-A467-33699E1D501B}" dt="2022-02-04T10:18:25.515" v="220" actId="1035"/>
          <ac:spMkLst>
            <pc:docMk/>
            <pc:sldMk cId="1800214951" sldId="280"/>
            <ac:spMk id="2" creationId="{00000000-0000-0000-0000-000000000000}"/>
          </ac:spMkLst>
        </pc:spChg>
        <pc:spChg chg="mod">
          <ac:chgData name="Anatoliy Kigel" userId="7432c6c4687b0a9c" providerId="LiveId" clId="{9CFE1665-082F-4505-A467-33699E1D501B}" dt="2022-02-04T10:18:28.260" v="223" actId="1036"/>
          <ac:spMkLst>
            <pc:docMk/>
            <pc:sldMk cId="1800214951" sldId="280"/>
            <ac:spMk id="5" creationId="{00000000-0000-0000-0000-000000000000}"/>
          </ac:spMkLst>
        </pc:spChg>
      </pc:sldChg>
      <pc:sldChg chg="modSp mod">
        <pc:chgData name="Anatoliy Kigel" userId="7432c6c4687b0a9c" providerId="LiveId" clId="{9CFE1665-082F-4505-A467-33699E1D501B}" dt="2022-02-04T10:13:51.098" v="1" actId="403"/>
        <pc:sldMkLst>
          <pc:docMk/>
          <pc:sldMk cId="3685434491" sldId="297"/>
        </pc:sldMkLst>
        <pc:spChg chg="mod">
          <ac:chgData name="Anatoliy Kigel" userId="7432c6c4687b0a9c" providerId="LiveId" clId="{9CFE1665-082F-4505-A467-33699E1D501B}" dt="2022-02-04T10:13:51.098" v="1" actId="403"/>
          <ac:spMkLst>
            <pc:docMk/>
            <pc:sldMk cId="3685434491" sldId="297"/>
            <ac:spMk id="9" creationId="{00000000-0000-0000-0000-000000000000}"/>
          </ac:spMkLst>
        </pc:spChg>
      </pc:sldChg>
      <pc:sldChg chg="addSp delSp modSp mod ord">
        <pc:chgData name="Anatoliy Kigel" userId="7432c6c4687b0a9c" providerId="LiveId" clId="{9CFE1665-082F-4505-A467-33699E1D501B}" dt="2022-02-04T10:35:17.088" v="282" actId="1036"/>
        <pc:sldMkLst>
          <pc:docMk/>
          <pc:sldMk cId="2653111339" sldId="309"/>
        </pc:sldMkLst>
        <pc:spChg chg="del mod">
          <ac:chgData name="Anatoliy Kigel" userId="7432c6c4687b0a9c" providerId="LiveId" clId="{9CFE1665-082F-4505-A467-33699E1D501B}" dt="2022-02-04T10:34:05.545" v="234" actId="478"/>
          <ac:spMkLst>
            <pc:docMk/>
            <pc:sldMk cId="2653111339" sldId="309"/>
            <ac:spMk id="3" creationId="{00000000-0000-0000-0000-000000000000}"/>
          </ac:spMkLst>
        </pc:spChg>
        <pc:spChg chg="add mod">
          <ac:chgData name="Anatoliy Kigel" userId="7432c6c4687b0a9c" providerId="LiveId" clId="{9CFE1665-082F-4505-A467-33699E1D501B}" dt="2022-02-04T10:35:15.682" v="278" actId="1035"/>
          <ac:spMkLst>
            <pc:docMk/>
            <pc:sldMk cId="2653111339" sldId="309"/>
            <ac:spMk id="8" creationId="{23E86B02-9920-4DE4-AA16-86DF360AD807}"/>
          </ac:spMkLst>
        </pc:spChg>
        <pc:spChg chg="add mod">
          <ac:chgData name="Anatoliy Kigel" userId="7432c6c4687b0a9c" providerId="LiveId" clId="{9CFE1665-082F-4505-A467-33699E1D501B}" dt="2022-02-04T10:35:12.468" v="275" actId="465"/>
          <ac:spMkLst>
            <pc:docMk/>
            <pc:sldMk cId="2653111339" sldId="309"/>
            <ac:spMk id="9" creationId="{2B458347-30E6-4C21-A879-6B6716D0B228}"/>
          </ac:spMkLst>
        </pc:spChg>
        <pc:spChg chg="del mod">
          <ac:chgData name="Anatoliy Kigel" userId="7432c6c4687b0a9c" providerId="LiveId" clId="{9CFE1665-082F-4505-A467-33699E1D501B}" dt="2022-02-04T10:34:28.338" v="247" actId="478"/>
          <ac:spMkLst>
            <pc:docMk/>
            <pc:sldMk cId="2653111339" sldId="309"/>
            <ac:spMk id="10" creationId="{00000000-0000-0000-0000-000000000000}"/>
          </ac:spMkLst>
        </pc:spChg>
        <pc:spChg chg="add del">
          <ac:chgData name="Anatoliy Kigel" userId="7432c6c4687b0a9c" providerId="LiveId" clId="{9CFE1665-082F-4505-A467-33699E1D501B}" dt="2022-02-04T10:34:49.443" v="250" actId="22"/>
          <ac:spMkLst>
            <pc:docMk/>
            <pc:sldMk cId="2653111339" sldId="309"/>
            <ac:spMk id="12" creationId="{20CDC274-139D-4BBF-BE45-7744A476BEBE}"/>
          </ac:spMkLst>
        </pc:spChg>
        <pc:picChg chg="del">
          <ac:chgData name="Anatoliy Kigel" userId="7432c6c4687b0a9c" providerId="LiveId" clId="{9CFE1665-082F-4505-A467-33699E1D501B}" dt="2022-02-04T10:14:14.066" v="4" actId="478"/>
          <ac:picMkLst>
            <pc:docMk/>
            <pc:sldMk cId="2653111339" sldId="309"/>
            <ac:picMk id="5" creationId="{00000000-0000-0000-0000-000000000000}"/>
          </ac:picMkLst>
        </pc:picChg>
        <pc:picChg chg="add mod">
          <ac:chgData name="Anatoliy Kigel" userId="7432c6c4687b0a9c" providerId="LiveId" clId="{9CFE1665-082F-4505-A467-33699E1D501B}" dt="2022-02-04T10:35:17.088" v="282" actId="1036"/>
          <ac:picMkLst>
            <pc:docMk/>
            <pc:sldMk cId="2653111339" sldId="309"/>
            <ac:picMk id="11" creationId="{47549165-317A-42EB-81A1-D02161CDAB3E}"/>
          </ac:picMkLst>
        </pc:picChg>
        <pc:picChg chg="add del mod">
          <ac:chgData name="Anatoliy Kigel" userId="7432c6c4687b0a9c" providerId="LiveId" clId="{9CFE1665-082F-4505-A467-33699E1D501B}" dt="2022-02-04T10:33:56.400" v="228" actId="478"/>
          <ac:picMkLst>
            <pc:docMk/>
            <pc:sldMk cId="2653111339" sldId="309"/>
            <ac:picMk id="1026" creationId="{C00B4E86-5AD0-45A9-A3D1-AD78EFB324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16.06.2022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16.06.2022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mon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mojipedi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6639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5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5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97600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Monospace</a:t>
            </a:r>
            <a:r>
              <a:rPr lang="en-US" sz="2400" dirty="0"/>
              <a:t> – </a:t>
            </a:r>
            <a:r>
              <a:rPr lang="ru-RU" sz="2400" dirty="0"/>
              <a:t>шрифты все символы которых имеют одинаковую ширину (в эту категорию могут входить как </a:t>
            </a:r>
            <a:r>
              <a:rPr lang="en-US" sz="2400" b="1" dirty="0"/>
              <a:t>Serif</a:t>
            </a:r>
            <a:r>
              <a:rPr lang="en-US" sz="2400" dirty="0"/>
              <a:t> </a:t>
            </a:r>
            <a:r>
              <a:rPr lang="ru-RU" sz="2400" dirty="0"/>
              <a:t>так и </a:t>
            </a:r>
            <a:r>
              <a:rPr lang="en-US" sz="2400" b="1" dirty="0"/>
              <a:t>Sans Serif </a:t>
            </a:r>
            <a:r>
              <a:rPr lang="ru-RU" sz="2400" dirty="0"/>
              <a:t>шрифты).</a:t>
            </a:r>
          </a:p>
        </p:txBody>
      </p:sp>
      <p:pic>
        <p:nvPicPr>
          <p:cNvPr id="2050" name="Picture 2" descr="https://upload.wikimedia.org/wikipedia/commons/thumb/c/c5/Propvsmono.svg/640px-Propvsmono.svg.png?15598794008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86518"/>
            <a:ext cx="6587920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3/3f/Duplexing_numerals_Concourse.png/220px-Duplexing_numerals_Concou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592993"/>
            <a:ext cx="2671056" cy="2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33" y="1052736"/>
            <a:ext cx="6475534" cy="393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0" y="566124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hlinkClick r:id="rId3"/>
              </a:rPr>
              <a:t>https://www.jetbrains.com/lp/mono/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99548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43" y="1481495"/>
            <a:ext cx="9775113" cy="24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498120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5560" y="476673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4449306"/>
            <a:ext cx="6043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hlinkClick r:id="rId2"/>
              </a:rPr>
              <a:t>https://fontawesome.com/</a:t>
            </a:r>
            <a:endParaRPr lang="ru-RU"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22" y="1268760"/>
            <a:ext cx="871869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5445224"/>
            <a:ext cx="1219200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sz="2400" b="1" dirty="0">
                <a:hlinkClick r:id="rId4"/>
              </a:rPr>
              <a:t>https://cdnjs.com/libraries/font-awesome/</a:t>
            </a:r>
            <a:endParaRPr lang="ru-RU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6160" y="2286746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4" y="1412776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/>
              <a:t>8</a:t>
            </a:r>
            <a:r>
              <a:rPr lang="ru-RU" sz="7200" b="1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en-US" sz="2800" b="1" dirty="0"/>
          </a:p>
          <a:p>
            <a:pPr algn="ctr"/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2656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CSS</a:t>
            </a:r>
            <a:r>
              <a:rPr lang="ru-RU" sz="4800" b="1" dirty="0"/>
              <a:t> селектор</a:t>
            </a:r>
            <a:endParaRPr lang="ru-RU" sz="4800" i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65" y="1268760"/>
            <a:ext cx="649387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6C534-BDBE-4E25-AD61-C35774822DE7}"/>
              </a:ext>
            </a:extLst>
          </p:cNvPr>
          <p:cNvSpPr txBox="1"/>
          <p:nvPr/>
        </p:nvSpPr>
        <p:spPr>
          <a:xfrm>
            <a:off x="0" y="501607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А также </a:t>
            </a:r>
            <a:r>
              <a:rPr lang="ru-RU" sz="3600" b="1" dirty="0">
                <a:solidFill>
                  <a:srgbClr val="FF0000"/>
                </a:solidFill>
              </a:rPr>
              <a:t>конфликты</a:t>
            </a:r>
            <a:r>
              <a:rPr lang="ru-RU" sz="3600" b="1" dirty="0"/>
              <a:t>, </a:t>
            </a:r>
            <a:br>
              <a:rPr lang="en-US" sz="3600" b="1" dirty="0"/>
            </a:br>
            <a:r>
              <a:rPr lang="ru-RU" sz="3600" b="1" dirty="0">
                <a:solidFill>
                  <a:srgbClr val="00B050"/>
                </a:solidFill>
              </a:rPr>
              <a:t>приоритеты</a:t>
            </a:r>
            <a:r>
              <a:rPr lang="ru-RU" sz="3600" b="1" dirty="0"/>
              <a:t> и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каскадирование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https://emojipedia.org/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353927"/>
            <a:ext cx="5901988" cy="3424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10274"/>
            <a:ext cx="6626235" cy="188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</a:t>
            </a:r>
            <a:r>
              <a:rPr lang="ru-RU" sz="8000" b="1" dirty="0"/>
              <a:t>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626</Words>
  <Application>Microsoft Office PowerPoint</Application>
  <PresentationFormat>Широкий екран</PresentationFormat>
  <Paragraphs>82</Paragraphs>
  <Slides>37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37</vt:i4>
      </vt:variant>
    </vt:vector>
  </HeadingPairs>
  <TitlesOfParts>
    <vt:vector size="42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2022-06-16T06:20:26Z</dcterms:modified>
</cp:coreProperties>
</file>